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970AC-D0EA-4381-933F-BD291B923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89B4D-433C-4435-9D3F-7DF8FC33AC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20138-5DA6-4C9A-B0DB-D2D977A52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792C6-99DD-4CD9-9610-CC87558F2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C3EEA-4797-43F4-87A6-7F82D7BB2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A688F-6097-4280-9475-FB6AA7185D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8759F-C5F3-4666-91D1-8C0821351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F98D3-9D36-4AFE-AD0C-A8FBEFD9CA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03677-2AE4-4745-B436-FEDC318378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795D2-FED4-4EFE-BD92-FD49651C5F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19AD1-A0CC-4172-B197-4D5282CC7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7270E1C-47C7-4D08-B84B-521A571D14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sz="4000" i="1" smtClean="0">
                <a:solidFill>
                  <a:srgbClr val="FF0000"/>
                </a:solidFill>
                <a:latin typeface="rhino dino" pitchFamily="2" charset="0"/>
              </a:rPr>
              <a:t>Letters </a:t>
            </a:r>
            <a:br>
              <a:rPr lang="en-US" sz="4000" i="1" smtClean="0">
                <a:solidFill>
                  <a:srgbClr val="FF0000"/>
                </a:solidFill>
                <a:latin typeface="rhino dino" pitchFamily="2" charset="0"/>
              </a:rPr>
            </a:br>
            <a:r>
              <a:rPr lang="en-US" sz="4000" i="1" smtClean="0">
                <a:solidFill>
                  <a:srgbClr val="FF0000"/>
                </a:solidFill>
                <a:latin typeface="rhino dino" pitchFamily="2" charset="0"/>
              </a:rPr>
              <a:t>sounds </a:t>
            </a:r>
            <a:br>
              <a:rPr lang="en-US" sz="4000" i="1" smtClean="0">
                <a:solidFill>
                  <a:srgbClr val="FF0000"/>
                </a:solidFill>
                <a:latin typeface="rhino dino" pitchFamily="2" charset="0"/>
              </a:rPr>
            </a:br>
            <a:r>
              <a:rPr lang="en-US" sz="4000" i="1" smtClean="0">
                <a:solidFill>
                  <a:srgbClr val="FF0000"/>
                </a:solidFill>
                <a:latin typeface="rhino dino" pitchFamily="2" charset="0"/>
              </a:rPr>
              <a:t>words &gt; </a:t>
            </a:r>
            <a:br>
              <a:rPr lang="en-US" sz="4000" i="1" smtClean="0">
                <a:solidFill>
                  <a:srgbClr val="FF0000"/>
                </a:solidFill>
                <a:latin typeface="rhino dino" pitchFamily="2" charset="0"/>
              </a:rPr>
            </a:br>
            <a:r>
              <a:rPr lang="en-US" sz="4000" i="1" smtClean="0">
                <a:solidFill>
                  <a:srgbClr val="FF0000"/>
                </a:solidFill>
                <a:latin typeface="rhino dino" pitchFamily="2" charset="0"/>
              </a:rPr>
              <a:t>&gt;sentences &gt;</a:t>
            </a:r>
            <a:br>
              <a:rPr lang="en-US" sz="4000" i="1" smtClean="0">
                <a:solidFill>
                  <a:srgbClr val="FF0000"/>
                </a:solidFill>
                <a:latin typeface="rhino dino" pitchFamily="2" charset="0"/>
              </a:rPr>
            </a:br>
            <a:r>
              <a:rPr lang="en-US" sz="4000" i="1" smtClean="0">
                <a:solidFill>
                  <a:srgbClr val="FF0000"/>
                </a:solidFill>
                <a:latin typeface="rhino dino" pitchFamily="2" charset="0"/>
              </a:rPr>
              <a:t>stories &gt; </a:t>
            </a:r>
            <a:br>
              <a:rPr lang="en-US" sz="4000" i="1" smtClean="0">
                <a:solidFill>
                  <a:srgbClr val="FF0000"/>
                </a:solidFill>
                <a:latin typeface="rhino dino" pitchFamily="2" charset="0"/>
              </a:rPr>
            </a:br>
            <a:r>
              <a:rPr lang="en-US" sz="4000" i="1" smtClean="0">
                <a:solidFill>
                  <a:srgbClr val="FF0000"/>
                </a:solidFill>
                <a:latin typeface="rhino dino" pitchFamily="2" charset="0"/>
              </a:rPr>
              <a:t>information</a:t>
            </a:r>
            <a:r>
              <a:rPr lang="en-US" sz="4000" i="1" smtClean="0">
                <a:latin typeface="rhino dino" pitchFamily="2" charset="0"/>
              </a:rPr>
              <a:t> </a:t>
            </a:r>
            <a:br>
              <a:rPr lang="en-US" sz="4000" i="1" smtClean="0">
                <a:latin typeface="rhino dino" pitchFamily="2" charset="0"/>
              </a:rPr>
            </a:br>
            <a:r>
              <a:rPr lang="en-US" sz="4000" i="1" smtClean="0">
                <a:latin typeface="rhino dino" pitchFamily="2" charset="0"/>
              </a:rPr>
              <a:t>= the magic of reading!!!</a:t>
            </a:r>
          </a:p>
        </p:txBody>
      </p:sp>
      <p:pic>
        <p:nvPicPr>
          <p:cNvPr id="13314" name="Picture 4" descr="magician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4953000"/>
            <a:ext cx="15525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10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rhino dino</vt:lpstr>
      <vt:lpstr>Verdana</vt:lpstr>
      <vt:lpstr>Default Design</vt:lpstr>
      <vt:lpstr>Letters  sounds  words &gt;  &gt;sentences &gt; stories &gt;  information  = the magic of reading!!!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Letters ~ sounds ~ words ~ sentences ~ stories ~ information = magic of reading</dc:title>
  <dc:creator>Patty</dc:creator>
  <cp:lastModifiedBy>Patty</cp:lastModifiedBy>
  <cp:revision>4</cp:revision>
  <dcterms:created xsi:type="dcterms:W3CDTF">2012-12-09T22:16:15Z</dcterms:created>
  <dcterms:modified xsi:type="dcterms:W3CDTF">2012-12-09T22:54:49Z</dcterms:modified>
</cp:coreProperties>
</file>